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9" r:id="rId8"/>
    <p:sldId id="280" r:id="rId9"/>
    <p:sldId id="281" r:id="rId10"/>
    <p:sldId id="263" r:id="rId11"/>
    <p:sldId id="277" r:id="rId12"/>
    <p:sldId id="278" r:id="rId13"/>
    <p:sldId id="270" r:id="rId14"/>
    <p:sldId id="287" r:id="rId15"/>
    <p:sldId id="288" r:id="rId16"/>
    <p:sldId id="264" r:id="rId17"/>
    <p:sldId id="282" r:id="rId18"/>
    <p:sldId id="283" r:id="rId19"/>
    <p:sldId id="271" r:id="rId20"/>
    <p:sldId id="275" r:id="rId21"/>
    <p:sldId id="276" r:id="rId22"/>
    <p:sldId id="265" r:id="rId23"/>
    <p:sldId id="284" r:id="rId24"/>
    <p:sldId id="285" r:id="rId25"/>
    <p:sldId id="286" r:id="rId26"/>
    <p:sldId id="272" r:id="rId27"/>
    <p:sldId id="266" r:id="rId28"/>
    <p:sldId id="267" r:id="rId29"/>
    <p:sldId id="289" r:id="rId30"/>
    <p:sldId id="291" r:id="rId31"/>
    <p:sldId id="268" r:id="rId32"/>
    <p:sldId id="269" r:id="rId33"/>
    <p:sldId id="257" r:id="rId34"/>
    <p:sldId id="273" r:id="rId35"/>
    <p:sldId id="274" r:id="rId36"/>
    <p:sldId id="29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ttp://ges-design.ru/library/collage/background/background-14-3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" y="-9193"/>
            <a:ext cx="9134938" cy="686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.photosp.ru/2018/03/28/6182074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69" y="-74354"/>
            <a:ext cx="476250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.photosp.ru/2018/03/28/6182074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86494" y="-74354"/>
            <a:ext cx="476250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.photosp.ru/2018/03/28/6182074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85970" y="2364589"/>
            <a:ext cx="476250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up.photosp.ru/2018/03/28/6182074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54859" y="2472263"/>
            <a:ext cx="476250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7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f\Desktop\Семенова МВ\альбомы портнов\IMG_20200827_0953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5373216"/>
            <a:ext cx="1821935" cy="1080000"/>
          </a:xfrm>
          <a:prstGeom prst="rect">
            <a:avLst/>
          </a:prstGeom>
          <a:noFill/>
        </p:spPr>
      </p:pic>
      <p:pic>
        <p:nvPicPr>
          <p:cNvPr id="1027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1844824"/>
            <a:ext cx="726193" cy="108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3843858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МКОУ для детей-сирот и детей, оставшихся без попечения родителей 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«Яйский детский дом « Колокольчик»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Творческий проект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«История создания и работы»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студии детского костюма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PORTNOW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» на базе детского дома»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2020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0362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</a:rPr>
              <a:t>В 2016 году студия </a:t>
            </a:r>
            <a:b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</a:rPr>
              <a:t>детского костюма «</a:t>
            </a:r>
            <a:r>
              <a:rPr lang="en-US" sz="3100" b="1" i="1" dirty="0" smtClean="0">
                <a:solidFill>
                  <a:schemeClr val="accent2">
                    <a:lumMod val="50000"/>
                  </a:schemeClr>
                </a:solidFill>
              </a:rPr>
              <a:t>PORTNOW</a:t>
            </a: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</a:rPr>
              <a:t>» приняли участие в районном конкурсе </a:t>
            </a:r>
            <a:b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</a:rPr>
              <a:t>«Модница -2016»  с коллекциями в двух номинациях: </a:t>
            </a:r>
            <a:b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</a:rPr>
              <a:t>Коллекция аксессуаров «Сибирские самоцветы»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126163"/>
            <a:ext cx="13367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122" name="Picture 2" descr="https://lh3.googleusercontent.com/sWBaMq1W0iFLUkvj7bXe4rvtvadZlfhOMRg2NMbpZ_J6wfX1fH96Owzv7_i4T-pqqsJ4KaONhPvTSCuJwcJaE3vtPT3-s2sOrsfiGA4o8yWiq-u4Ivs0ahQ4M4dJ1gfc_dQvsqSE3fKzwNlbP3yoGj6TrumzqYu52gQKBdAZygNDGaE6-JRq8I2bwB4lK7WG7IiMS8nPkB8z3oEg0OIN3N_tuQ20RbjlIBUUioe7m4iVP9K3CgJj9NS11VpxZK41CD4gUeuAzegWWZyVTfr3PzlG09Iw1BRSWY_d_jdsSSbu2TNw3sOZ7ifu39Fyo6uhqsB4ehuQjCNkidVsiJnjnak1HZxQ4zMTmkBSFQGu11optCQojS8PhSY6368ujwngRS2hIyMrjb66HH0eaUbvnXSPh72mJLqjO_NoQ5May31b-MsqheyFRDQ3N0g-_9aY69kBhOiinrSaQZ_Qofd7fVHy9ggxOFK5ah3lna8BA1ncxfP5F5dba_SwHFCHc2zvqAod7CufwyqUJJIva-10YyAQcUg9wl0zTGzr1Xmv3h2fFWtG8MCXTWRLQJFNMS5EqAZiA-I9A4lsTSBl8Hu9A8gtEE0hjBBRWGBiLZM51Q-eWE1W4jmNowZIgeplm4CvSBNMwHX3xxKCQvRj1VnWl-Fbvv3rpOo77SYF-NGyYOfaSjFTm0HafgP3kuxylNE=w640-h480-no?authuser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3429000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s://lh3.googleusercontent.com/XoZ6wS33EE_NJEP9DUidnUV5x50H-QDRh_OzJUB8YHRgC_F9m99AGmKOuVwnfGjxgZLLaq89HhWtPqqXmFviOqLzIc05govZOSLMEYd58NSlOSNfk-pMN_fOVNShl2k-sUaPw5ZtmMk9cLI4DEZMjPVoIV7uj04ycIuZrLl4l7mQc1pVLRgLEUfaSKiGyEihxxKcCtYwvOgWT_LKOtRn61PZKfeMg7qT0Rj1Q1iW28BVrg16dQGafOEcwRy9Wcwy8Hct9QSD-w7JoK-7QtNZ6ZCzEikgVKFt4sYPCrIvg9aNpf4O-5Xp6V7GYxaRT-a31Cs7ocRsoatPJYnNTDgbEvLvxZ1ALbALZZ-e61YpYsZkl8lXPoUhJ5gaaRnSk3c8-vG5ZJ-dApCYOt_OkJAAk9yKLmieGLZrMnaHafJeE-rdIQWLDoqaZgi46oj7nZLJRfZYpgyl0Ue9hlNr3fUM_gGPBHnCsDlBQCiWaLXY8UJoeMfgqugm_tgru8CtZEhcdL6JgyQ3Xl00pfgLuI4N6zFc9lN2sjGCiWgHOwHCJ-NDkWgO3ywmNT4yhWyW7OGCfjjI9GsUEi43-w1ODc9FNc6Sitc6rw7EYXFSVNGLFwTpqX5bF_AEIQkonfa33y93C5WM507CgM3Q_2bfoKkLyoR68zvendDCJbtZu5q_UIVxwtf3EHe0WxZ1zNZb_w=w1087-h652-no?authuser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3573016"/>
            <a:ext cx="420175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gf\Desktop\Семенова МВ\альбомы портнов\IMG_20200827_095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924944"/>
            <a:ext cx="1457710" cy="864096"/>
          </a:xfrm>
          <a:prstGeom prst="rect">
            <a:avLst/>
          </a:prstGeom>
          <a:noFill/>
        </p:spPr>
      </p:pic>
      <p:pic>
        <p:nvPicPr>
          <p:cNvPr id="7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060848"/>
            <a:ext cx="726193" cy="10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f\Desktop\Семенова МВ\альбомы портнов\сибирские самоцветы\IMG_20200827_0952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772816"/>
            <a:ext cx="3287547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gf\Desktop\Семенова МВ\альбомы портнов\сибирские самоцветы\IMG_20200827_0952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476672"/>
            <a:ext cx="325378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gf\Desktop\Семенова МВ\альбомы портнов\сибирские самоцветы\IMG_20200827_0952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1772816"/>
            <a:ext cx="2849781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gf\Desktop\Семенова МВ\альбомы портнов\IMG_20200827_0953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5157192"/>
            <a:ext cx="1821935" cy="1080000"/>
          </a:xfrm>
          <a:prstGeom prst="rect">
            <a:avLst/>
          </a:prstGeom>
          <a:noFill/>
        </p:spPr>
      </p:pic>
      <p:pic>
        <p:nvPicPr>
          <p:cNvPr id="6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764704"/>
            <a:ext cx="726193" cy="10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f\Desktop\Семенова МВ\альбомы портнов\сибирские самоцветы\IMG_20200827_0952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692696"/>
            <a:ext cx="4048364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C:\Users\gf\Desktop\Семенова МВ\альбомы портнов\сибирские самоцветы\IMG_20200827_0952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620688"/>
            <a:ext cx="3991020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gf\Desktop\Семенова МВ\альбомы портнов\IMG_20200827_095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229200"/>
            <a:ext cx="1821935" cy="1080000"/>
          </a:xfrm>
          <a:prstGeom prst="rect">
            <a:avLst/>
          </a:prstGeom>
          <a:noFill/>
        </p:spPr>
      </p:pic>
      <p:pic>
        <p:nvPicPr>
          <p:cNvPr id="7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548680"/>
            <a:ext cx="726193" cy="10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Коллекция костюмов</a:t>
            </a:r>
            <a:b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«Узоры</a:t>
            </a:r>
            <a:b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 матушки</a:t>
            </a:r>
            <a:b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 зимы»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7650" name="Picture 2" descr="https://i.mycdn.me/i?r=AyH4iRPQ2q0otWIFepML2LxRwBvuLsXgXnER3giAmXDpO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3717032"/>
            <a:ext cx="326436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https://i.mycdn.me/i?r=AzEPZsRbOZEKgBhR0XGMT1RkxuW0W6s9Kkr4gT5CGjWuQqaKTM5SRkZCeTgDn6uOyi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1052736"/>
            <a:ext cx="2376263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https://i.mycdn.me/i?r=AzEPZsRbOZEKgBhR0XGMT1RkTMwp_YTv0ACLBAvTeAY4NaaKTM5SRkZCeTgDn6uOyi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1340768"/>
            <a:ext cx="2448271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gf\Desktop\Семенова МВ\фото 1\i (16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3212976"/>
            <a:ext cx="3559054" cy="3356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gf\Desktop\Семенова МВ\альбомы портнов\IMG_20200827_0953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373216"/>
            <a:ext cx="1821935" cy="1080000"/>
          </a:xfrm>
          <a:prstGeom prst="rect">
            <a:avLst/>
          </a:prstGeom>
          <a:noFill/>
        </p:spPr>
      </p:pic>
      <p:pic>
        <p:nvPicPr>
          <p:cNvPr id="9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2564904"/>
            <a:ext cx="726193" cy="10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f\Desktop\Семенова МВ\альбомы портнов\узоры матушки зимы\IMG_20200827_1034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1556792"/>
            <a:ext cx="3702583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gf\Desktop\Семенова МВ\альбомы портнов\узоры матушки зимы\IMG_20200827_1034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476672"/>
            <a:ext cx="3960440" cy="55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gf\Desktop\Семенова МВ\альбомы портнов\IMG_20200827_095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5301208"/>
            <a:ext cx="1821935" cy="1080000"/>
          </a:xfrm>
          <a:prstGeom prst="rect">
            <a:avLst/>
          </a:prstGeom>
          <a:noFill/>
        </p:spPr>
      </p:pic>
      <p:pic>
        <p:nvPicPr>
          <p:cNvPr id="5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80728"/>
            <a:ext cx="726193" cy="10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gf\Desktop\Семенова МВ\альбомы портнов\узоры матушки зимы\IMG_20200827_1034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980728"/>
            <a:ext cx="3744416" cy="530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C:\Users\gf\Desktop\Семенова МВ\альбомы портнов\узоры матушки зимы\IMG_20200827_1034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620688"/>
            <a:ext cx="3744416" cy="5302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gf\Desktop\Семенова МВ\альбомы портнов\IMG_20200827_095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229200"/>
            <a:ext cx="1821935" cy="1080000"/>
          </a:xfrm>
          <a:prstGeom prst="rect">
            <a:avLst/>
          </a:prstGeom>
          <a:noFill/>
        </p:spPr>
      </p:pic>
      <p:pic>
        <p:nvPicPr>
          <p:cNvPr id="7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836712"/>
            <a:ext cx="726193" cy="10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49608"/>
            <a:ext cx="726193" cy="108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В 2017 году студия 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детского костюма «</a:t>
            </a: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</a:rPr>
              <a:t>PORTNOW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» приняли участие в районном конкурсе 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«Модница -2017» с коллекциями в двух номинациях: 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Коллекция костюмов 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натюрморт«Цветочный коктейль»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352" cy="1726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100" name="Picture 4" descr="https://lh3.googleusercontent.com/-rjIhHgepXYi25UapEkDHTq16rGR5Ww8Oy6wo0itoZDJiROJgMu6yhIakeYpILS3Bs-zhn-ey4z5_T7qLpz6GMLaLoJCZXi1cW-BfthL2oZGVIrEufwp_p96qt1xf64IJr5JggfL79KkP1n8vgv494ukLtbZEEl_XGGk4W1GGwmgcKAF9RMrswQnKBM42_6m7LKgichsbzGRvbUpsarSFedDdPob5CpRRTkA7NzKqCzoOBlt-cvZExiWZcS4wLK23jVGDJFNyfDedF6Qj7lC5hBtmySbdrGmQ8ZZjAdGz7H6pB69uwcMlykbee94W036GVg-8BI2K0iculUYk4Alg5UCT2czxgmcHEZFdq7v9Jzp-LDfNl-03VaExcRx9TqOyCRTF09i8Jxi0bMwW9fFmD99N68234Mi403yyRthnGJSdh7DxJJ7uFus-6JcJ6psc3tq7w3wpZrjZdoJw-6Bkyb29GXbeWj-VTYhKz9iqMaoYVeSh_XZzWJxJK-r2Tybvwsr3LDmZwgtGk6NXj9qmu-AlQ6Kbpt5HtuE8fwbeOBkAs0EPIzpaN4DS-FcJ4QT62tDjMaRihA59dFeOWwykQYQsLsw7X2ygIkOFeexFJZZSpsipDpCuGscOzsy1uIEisQqqcX2FnO0g7pcS7Y2_kfm-wRQBwHVx2IigU1i1maVl9mmBiOpsim-THrIndk=w1122-h652-no?authuser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3717032"/>
            <a:ext cx="3478623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://moyaokruga.ru/img/image_big/6a7daeab-2ca2-4981-98a8-10493d24ad5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3429000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gf\Desktop\Семенова МВ\альбомы портнов\IMG_20200827_0953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2159" y="5733256"/>
            <a:ext cx="1336032" cy="7919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gf\Desktop\Семенова МВ\альбомы портнов\Цветочный коктейль\IMG_20200827_1010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764704"/>
            <a:ext cx="3654454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gf\Desktop\Семенова МВ\альбомы портнов\Цветочный коктейль\IMG_20200827_101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548680"/>
            <a:ext cx="3679459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gf\Desktop\Семенова МВ\альбомы портнов\IMG_20200827_095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301208"/>
            <a:ext cx="1821935" cy="1080000"/>
          </a:xfrm>
          <a:prstGeom prst="rect">
            <a:avLst/>
          </a:prstGeom>
          <a:noFill/>
        </p:spPr>
      </p:pic>
      <p:pic>
        <p:nvPicPr>
          <p:cNvPr id="5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836712"/>
            <a:ext cx="726193" cy="10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gf\Desktop\Семенова МВ\альбомы портнов\Цветочный коктейль\IMG_20200827_1010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620688"/>
            <a:ext cx="3672408" cy="5321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gf\Desktop\Семенова МВ\альбомы портнов\Цветочный коктейль\IMG_20200827_1010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1484784"/>
            <a:ext cx="394947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gf\Desktop\Семенова МВ\альбомы портнов\IMG_20200827_095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5445224"/>
            <a:ext cx="1368152" cy="811008"/>
          </a:xfrm>
          <a:prstGeom prst="rect">
            <a:avLst/>
          </a:prstGeom>
          <a:noFill/>
        </p:spPr>
      </p:pic>
      <p:pic>
        <p:nvPicPr>
          <p:cNvPr id="7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692696"/>
            <a:ext cx="726193" cy="10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Коллекция аксессуаров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Макаронни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1554481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9698" name="Picture 2" descr="http://kuzbass85.ru/wp-content/uploads/2019/02/Lapsha-i-makaronyi-stali-vazhnyimi-detalyami-dlya-ukrasheniya-naryadov-yunyih-modnits-iz-detdoma-Kolokolchik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700808"/>
            <a:ext cx="3790706" cy="4824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gf\Desktop\Семенова МВ\альбомы портнов\макаронни\IMG_20200827_0931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1700808"/>
            <a:ext cx="3816424" cy="48480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gf\Desktop\Семенова МВ\альбомы портнов\IMG_20200827_095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733256"/>
            <a:ext cx="1336234" cy="792088"/>
          </a:xfrm>
          <a:prstGeom prst="rect">
            <a:avLst/>
          </a:prstGeom>
          <a:noFill/>
        </p:spPr>
      </p:pic>
      <p:pic>
        <p:nvPicPr>
          <p:cNvPr id="7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340768"/>
            <a:ext cx="726193" cy="10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64219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Цель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3124944"/>
          </a:xfrm>
        </p:spPr>
        <p:txBody>
          <a:bodyPr>
            <a:noAutofit/>
          </a:bodyPr>
          <a:lstStyle/>
          <a:p>
            <a:r>
              <a:rPr lang="ru-RU" sz="4400" dirty="0" smtClean="0"/>
              <a:t>Воспитание творческих способностей воспитанников детского дома, через работу студии детского костюма</a:t>
            </a:r>
            <a:endParaRPr lang="en-US" sz="4400" dirty="0" smtClean="0"/>
          </a:p>
          <a:p>
            <a:pPr>
              <a:buNone/>
            </a:pPr>
            <a:r>
              <a:rPr lang="ru-RU" sz="4400" dirty="0" smtClean="0"/>
              <a:t> «</a:t>
            </a:r>
            <a:r>
              <a:rPr lang="en-US" sz="4400" dirty="0" smtClean="0"/>
              <a:t>PORTNOW</a:t>
            </a:r>
            <a:r>
              <a:rPr lang="ru-RU" sz="4400" dirty="0" smtClean="0"/>
              <a:t>»</a:t>
            </a:r>
            <a:endParaRPr lang="ru-RU" sz="4400" dirty="0"/>
          </a:p>
        </p:txBody>
      </p:sp>
      <p:pic>
        <p:nvPicPr>
          <p:cNvPr id="4" name="Picture 2" descr="C:\Users\gf\Desktop\Семенова МВ\альбомы портнов\IMG_20200827_095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373216"/>
            <a:ext cx="1821935" cy="1080000"/>
          </a:xfrm>
          <a:prstGeom prst="rect">
            <a:avLst/>
          </a:prstGeom>
          <a:noFill/>
        </p:spPr>
      </p:pic>
      <p:pic>
        <p:nvPicPr>
          <p:cNvPr id="5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2348880"/>
            <a:ext cx="726193" cy="10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794181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f\Desktop\Семенова МВ\альбомы портнов\макаронни\IMG_20200827_0931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196752"/>
            <a:ext cx="5112568" cy="4824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gf\Desktop\Семенова МВ\альбомы портнов\макаронни\IMG_20200827_0931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124744"/>
            <a:ext cx="3891384" cy="4824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gf\Desktop\Семенова МВ\альбомы портнов\IMG_20200827_095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445224"/>
            <a:ext cx="1579186" cy="936104"/>
          </a:xfrm>
          <a:prstGeom prst="rect">
            <a:avLst/>
          </a:prstGeom>
          <a:noFill/>
        </p:spPr>
      </p:pic>
      <p:pic>
        <p:nvPicPr>
          <p:cNvPr id="5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620688"/>
            <a:ext cx="726193" cy="10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gf\Desktop\Семенова МВ\альбомы портнов\макаронни\IMG_20200827_0931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548680"/>
            <a:ext cx="4320480" cy="56910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gf\Desktop\Семенова МВ\альбомы портнов\макаронни\IMG_20200827_0931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1052736"/>
            <a:ext cx="4716016" cy="47543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gf\Desktop\Семенова МВ\альбомы портнов\IMG_20200827_095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661248"/>
            <a:ext cx="1336234" cy="792088"/>
          </a:xfrm>
          <a:prstGeom prst="rect">
            <a:avLst/>
          </a:prstGeom>
          <a:noFill/>
        </p:spPr>
      </p:pic>
      <p:pic>
        <p:nvPicPr>
          <p:cNvPr id="7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548680"/>
            <a:ext cx="726193" cy="10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26193" cy="108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В 2018 году студия 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детского костюма «</a:t>
            </a: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</a:rPr>
              <a:t>PORTNOW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» » с коллекцией  «Зазеркалье ночи»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приняли участие в районном конкурсе 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«Модница -2018» и во всероссийском фестивале искусств «Зимние вечера» г. Оренбург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https://moyaokruga.ru/img/image_detail_new2/1d154fab-0b6f-4c3b-8189-9cdff9fbdf4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3068960"/>
            <a:ext cx="3816424" cy="2869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gf\Desktop\Семенова МВ\6225359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3501008"/>
            <a:ext cx="390300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gf\Desktop\Семенова МВ\альбомы портнов\IMG_20200827_0953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5589240"/>
            <a:ext cx="1457710" cy="8640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f\Desktop\Семенова МВ\альбомы портнов\зазеркалье ночи\IMG_20200827_1015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548680"/>
            <a:ext cx="3456384" cy="5567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gf\Desktop\Семенова МВ\альбомы портнов\зазеркалье ночи\IMG_20200827_1015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476672"/>
            <a:ext cx="4320480" cy="57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gf\Desktop\Семенова МВ\альбомы портнов\IMG_20200827_095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805264"/>
            <a:ext cx="1093282" cy="648072"/>
          </a:xfrm>
          <a:prstGeom prst="rect">
            <a:avLst/>
          </a:prstGeom>
          <a:noFill/>
        </p:spPr>
      </p:pic>
      <p:pic>
        <p:nvPicPr>
          <p:cNvPr id="5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548680"/>
            <a:ext cx="726193" cy="10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gf\Desktop\Семенова МВ\альбомы портнов\зазеркалье ночи\IMG_20200827_1015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980728"/>
            <a:ext cx="3888432" cy="5398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C:\Users\gf\Desktop\Семенова МВ\альбомы портнов\зазеркалье ночи\IMG_20200827_1015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692696"/>
            <a:ext cx="3542638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gf\Desktop\Семенова МВ\альбомы портнов\IMG_20200827_095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5517232"/>
            <a:ext cx="1579186" cy="936104"/>
          </a:xfrm>
          <a:prstGeom prst="rect">
            <a:avLst/>
          </a:prstGeom>
          <a:noFill/>
        </p:spPr>
      </p:pic>
      <p:pic>
        <p:nvPicPr>
          <p:cNvPr id="7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908720"/>
            <a:ext cx="726193" cy="10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gf\Desktop\Семенова МВ\альбомы портнов\зазеркалье ночи\IMG_20200827_1015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620688"/>
            <a:ext cx="3600400" cy="539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gf\Desktop\Семенова МВ\альбомы портнов\зазеркалье ночи\IMG_20200827_1015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144794"/>
            <a:ext cx="3744416" cy="5095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gf\Desktop\Семенова МВ\альбомы портнов\IMG_20200827_095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661248"/>
            <a:ext cx="1457710" cy="864096"/>
          </a:xfrm>
          <a:prstGeom prst="rect">
            <a:avLst/>
          </a:prstGeom>
          <a:noFill/>
        </p:spPr>
      </p:pic>
      <p:pic>
        <p:nvPicPr>
          <p:cNvPr id="7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76672"/>
            <a:ext cx="726193" cy="10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Участие в  международном фестивале «Сибирь зажигает звезды» г. Томск</a:t>
            </a:r>
            <a:b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с коллекциями «Зазеркалье ночи» и</a:t>
            </a:r>
            <a:b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 « Лесные Дриады»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Picture 2" descr="http://moyaokruga.ru/img/image_detail_new2/0761f4b3-a5bf-422a-87c9-e723c897a3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2276872"/>
            <a:ext cx="5544616" cy="4169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gf\Desktop\Семенова МВ\альбомы портнов\IMG_20200827_095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229200"/>
            <a:ext cx="1656184" cy="981747"/>
          </a:xfrm>
          <a:prstGeom prst="rect">
            <a:avLst/>
          </a:prstGeom>
          <a:noFill/>
        </p:spPr>
      </p:pic>
      <p:pic>
        <p:nvPicPr>
          <p:cNvPr id="5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44824"/>
            <a:ext cx="1080120" cy="16063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37425"/>
            <a:ext cx="936104" cy="13921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В 2019 году студия </a:t>
            </a:r>
            <a:b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детского костюма «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</a:rPr>
              <a:t>PORTNOW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» приняли участие в районном конкурсе </a:t>
            </a:r>
            <a:b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«Модница -2019»  с коллекцией « Лесные Дриады» 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2564904"/>
            <a:ext cx="6499837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gf\Desktop\Семенова МВ\альбомы портнов\IMG_20200827_095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301208"/>
            <a:ext cx="1944216" cy="11524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726193" cy="108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В 2020 году студия </a:t>
            </a:r>
            <a:b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детского костюма «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</a:rPr>
              <a:t>PORTNOW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» приняли участие в районном конкурсе </a:t>
            </a:r>
            <a:b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«Модница -2020»  с коллекцией аксессуаров «Кузнецкие узоры » 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https://i.mycdn.me/i?r=AyH4iRPQ2q0otWIFepML2LxRnc5OrrJW7sXyZMXxB9yHu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2852936"/>
            <a:ext cx="3096344" cy="3369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s://lh3.googleusercontent.com/H7bhkqcL_O44aEQVZ0U0Fplr9ge19jLK5FgabIBZSF0VRf0o22ir5rhGCnJFrZ2FOA-RO6aPW9XLmAQmpkL1e7Rjk77TnO8rKJVlMlWRaCJJF1-Qwy5ugY0NAm9Tv1_DyRlTDnACR2KG11Xus5cA78Dw_Nx1MFZoaMu_zkK_8V6xGGnAPnxxCLSLhohp2liuSggMfkwg3_Z6WARmyaoA_sTzCO0EFhWrmTvbLocoIc3xQz-FW3muURm-FWEL8rLsBVnZkmLFJxD8S90-My5TEjFDEGZI6nZsASKbRYax4exmiYPgaq_EjOjH6_SissxLSS4jh7Tb7rbswRVuydIkW4EAGiILmkyZ7giAN-YKF8gNMTqNjnT06oPP8u2isp-w0Q4xa3YDyN9Du6-wGZhpEcL4-bxKJvNjlS5DnXCn9B98abUO2ile0wFd4pZyItlnDnIOz1_Yeoqv4m62v_g0fX6RgviFmB62J1s_GouKWIwbHczNFRW-Bz3IUSLvMOf6dJk1f_YVWjeqUxYP6AGNPlhCySX-0Tow_eXk7zvEoxtTur5TE5B379_hWm_NaJfnDdpjeB7AQlmf8aczpwqczMYYTtCeaiJ_ozQzruRSVXFs0lh6knq3bRrZtueKSwYXMgFW9T5t5hw7YdgBxKUpLbQbW0XiEgVoPXBkNIL1a_-9FbvNQDqATqk-oHnmmXA=w539-h652-no?authuser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176" y="2924944"/>
            <a:ext cx="2160240" cy="2617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s://lh3.googleusercontent.com/mX6qFmMCMZ_XBk_H5p_6_xf8DAe8xZRpzfa6dtN6dqn6lmn_AG5_0t4hZ5Yfpu9oPDvN4PQcg5eDJPZSeldhhWUlTsWJcQs392006GyAwO4haArsE4CSSQiXOL4AUhQiGmaZMHLRfA7wIxg7eHlCEVSUnv2E8lazQCdkBV8bmgynas-RJlpzpQWeGSc5ZvH6gOG3Ktgb5oiR2yDtvruCEDCHcZV45r6TXed-mooWM_8rVmK_6liNvtxTivb2hLv_f3NUIbAhrAscsU9NsLVXnO5k-dwSkt-3QT4Nxk-0TG1yJ9HcnhhM8hD7Dcq7MdpfBUvXSV-MMCQ6WCorzyvjG9EXysfiSZFjFk1orYEulJa6KhTogzi-eb-1RROFAw1aK6-Ug_PV9FVXUGud9QN1gRhd47Y7o4RDsdEgD59uA13iYqJcnYro4lKsqyxENk6-BQsLiRR2OrlXiCoqoZkNy56NwsWUx7qlhLcyKr1rYxSw3UUGMLzSlIqW-Kcdyy8HtbY3DsWMwUVrtnXwMyBsBW5rCUCwPzHkqQAHS7rtSuLJt1KGvMd6zyQXaCZgWEZaYbkXp4hEclX4Pb42Xur5ht_XsvKB-t7XzgvnZG50ThW-mWAmaSUW1RNaZ46JnYCfYFuhI_AZGmtdgq3knMWLZweiGeZzfv2SsfQ2dukUfw8FVjnb6FDJ45lHECUWUaY=w463-h652-no?authuser=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584" y="3356992"/>
            <a:ext cx="198993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gf\Desktop\Семенова МВ\альбомы портнов\IMG_20200827_0953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5301208"/>
            <a:ext cx="1821935" cy="1080000"/>
          </a:xfrm>
          <a:prstGeom prst="rect">
            <a:avLst/>
          </a:prstGeom>
          <a:noFill/>
        </p:spPr>
      </p:pic>
      <p:pic>
        <p:nvPicPr>
          <p:cNvPr id="8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219" y="2060968"/>
            <a:ext cx="726193" cy="10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32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В 202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 году студия </a:t>
            </a:r>
            <a:b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детского костюма «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</a:rPr>
              <a:t>PORTNOW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» приняли участие в районном конкурсе </a:t>
            </a:r>
            <a:b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«Модница -202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»  с коллекцией аксессуаров 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в стиле </a:t>
            </a:r>
            <a:r>
              <a:rPr lang="ru-RU" sz="3200" b="1" i="1" dirty="0" err="1" smtClean="0">
                <a:solidFill>
                  <a:schemeClr val="accent2">
                    <a:lumMod val="50000"/>
                  </a:schemeClr>
                </a:solidFill>
              </a:rPr>
              <a:t>стимпанк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sz="3200" b="1" i="1" dirty="0" err="1" smtClean="0">
                <a:solidFill>
                  <a:schemeClr val="accent2">
                    <a:lumMod val="50000"/>
                  </a:schemeClr>
                </a:solidFill>
              </a:rPr>
              <a:t>Стим</a:t>
            </a:r>
            <a:r>
              <a:rPr lang="en-US" sz="3200" b="1" i="1" dirty="0" err="1" smtClean="0">
                <a:solidFill>
                  <a:schemeClr val="accent2">
                    <a:lumMod val="50000"/>
                  </a:schemeClr>
                </a:solidFill>
              </a:rPr>
              <a:t>Boyes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»» </a:t>
            </a:r>
            <a:endParaRPr lang="ru-RU" sz="3200" dirty="0"/>
          </a:p>
        </p:txBody>
      </p:sp>
      <p:pic>
        <p:nvPicPr>
          <p:cNvPr id="5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916832"/>
            <a:ext cx="726193" cy="108000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53879"/>
            <a:ext cx="4288542" cy="2580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32" y="3728044"/>
            <a:ext cx="304681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20992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2492896"/>
            <a:ext cx="726193" cy="108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/>
          </a:bodyPr>
          <a:lstStyle/>
          <a:p>
            <a:r>
              <a:rPr lang="ru-RU" sz="2300" dirty="0" smtClean="0"/>
              <a:t>создать педагогические условия для развития творческой активной жизненной позиции воспитанников</a:t>
            </a:r>
          </a:p>
          <a:p>
            <a:r>
              <a:rPr lang="ru-RU" sz="2300" dirty="0" smtClean="0"/>
              <a:t>научить элементарным правилам комплектования модных аксессуаров и костюмов</a:t>
            </a:r>
          </a:p>
          <a:p>
            <a:r>
              <a:rPr lang="ru-RU" sz="2300" dirty="0" smtClean="0"/>
              <a:t> научить детей умению находить и использовать любой бросовый и подручный материал, использовать  любые техники для создания новых вещей </a:t>
            </a:r>
            <a:r>
              <a:rPr lang="ru-RU" sz="2300" i="1" dirty="0" smtClean="0"/>
              <a:t>(одежды и аксессуаров)</a:t>
            </a:r>
            <a:endParaRPr lang="ru-RU" sz="2300" dirty="0" smtClean="0"/>
          </a:p>
          <a:p>
            <a:r>
              <a:rPr lang="ru-RU" sz="2300" dirty="0" smtClean="0"/>
              <a:t> </a:t>
            </a:r>
            <a:r>
              <a:rPr lang="ru-RU" sz="2300" i="1" dirty="0" smtClean="0"/>
              <a:t>научить детей демонстрировать наряды, правильно держать осанку, дефилировать на сцене</a:t>
            </a:r>
          </a:p>
          <a:p>
            <a:r>
              <a:rPr lang="ru-RU" sz="2300" i="1" dirty="0" smtClean="0"/>
              <a:t>организовать участие студии детского костюма «</a:t>
            </a:r>
            <a:r>
              <a:rPr lang="en-US" sz="2300" i="1" dirty="0" smtClean="0"/>
              <a:t> PORTNOW</a:t>
            </a:r>
            <a:r>
              <a:rPr lang="ru-RU" sz="2300" i="1" dirty="0" smtClean="0"/>
              <a:t>» в районных, областных и международных конкурсах и фестивалях</a:t>
            </a:r>
          </a:p>
          <a:p>
            <a:endParaRPr lang="ru-RU" i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gf\Desktop\Семенова МВ\альбомы портнов\IMG_20200827_095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589240"/>
            <a:ext cx="1214623" cy="7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207732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90" y="672998"/>
            <a:ext cx="3506656" cy="2756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781009"/>
            <a:ext cx="3657911" cy="2647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15036"/>
            <a:ext cx="3579541" cy="251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15036"/>
            <a:ext cx="3482672" cy="2517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251645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629437" cy="9361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Наши достижения</a:t>
            </a:r>
            <a:endParaRPr lang="ru-RU" dirty="0"/>
          </a:p>
        </p:txBody>
      </p:sp>
      <p:pic>
        <p:nvPicPr>
          <p:cNvPr id="3073" name="Picture 1" descr="C:\Users\gf\Desktop\грамоты портнов\IMG_20200826_1330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556792"/>
            <a:ext cx="3379828" cy="4680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4" name="Picture 2" descr="C:\Users\gf\Desktop\грамоты портнов\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592" y="1556792"/>
            <a:ext cx="3397312" cy="4680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2" descr="C:\Users\gf\Desktop\Семенова МВ\альбомы портнов\IMG_20200827_0953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5517232"/>
            <a:ext cx="1579186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gf\Desktop\грамоты портнов\IMG_20200826_133043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4355976" y="1700808"/>
            <a:ext cx="4297642" cy="309634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0" name="Picture 2" descr="C:\Users\gf\Desktop\грамоты портнов\IMG_20200826_1331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052736"/>
            <a:ext cx="3412081" cy="5040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2" descr="C:\Users\gf\Desktop\Семенова МВ\альбомы портнов\IMG_20200827_095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301208"/>
            <a:ext cx="1821935" cy="1080000"/>
          </a:xfrm>
          <a:prstGeom prst="rect">
            <a:avLst/>
          </a:prstGeom>
          <a:noFill/>
        </p:spPr>
      </p:pic>
      <p:pic>
        <p:nvPicPr>
          <p:cNvPr id="5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76672"/>
            <a:ext cx="726193" cy="10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60648"/>
            <a:ext cx="726193" cy="108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5" name="Picture 1" descr="C:\Users\gf\Desktop\Семенова МВ\s222689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052736"/>
            <a:ext cx="3466800" cy="5400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6" name="Picture 2" descr="C:\Users\gf\Desktop\грамоты портнов\IMG_20200826_1332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692696"/>
            <a:ext cx="3547726" cy="5040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2" descr="C:\Users\gf\Desktop\Семенова МВ\альбомы портнов\IMG_20200827_0953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373216"/>
            <a:ext cx="1821935" cy="10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381494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60648"/>
            <a:ext cx="726193" cy="1080000"/>
          </a:xfrm>
          <a:prstGeom prst="rect">
            <a:avLst/>
          </a:prstGeom>
          <a:noFill/>
        </p:spPr>
      </p:pic>
      <p:pic>
        <p:nvPicPr>
          <p:cNvPr id="1026" name="Picture 2" descr="C:\Users\gf\Desktop\грамоты портнов\IMG_20200827_0859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124744"/>
            <a:ext cx="3780000" cy="5040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7" name="Picture 3" descr="C:\Users\gf\Desktop\грамоты портнов\IMG_20200827_0859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620688"/>
            <a:ext cx="3780000" cy="5040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2" descr="C:\Users\gf\Desktop\Семенова МВ\альбомы портнов\IMG_20200827_0953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373216"/>
            <a:ext cx="1821935" cy="10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2656"/>
            <a:ext cx="726193" cy="1080000"/>
          </a:xfrm>
          <a:prstGeom prst="rect">
            <a:avLst/>
          </a:prstGeom>
          <a:noFill/>
        </p:spPr>
      </p:pic>
      <p:pic>
        <p:nvPicPr>
          <p:cNvPr id="2050" name="Picture 2" descr="C:\Users\gf\Desktop\грамоты портнов\IMG_20200827_090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124744"/>
            <a:ext cx="3780000" cy="5040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1" name="Picture 3" descr="C:\Users\gf\Desktop\грамоты портнов\IMG_20200827_0900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404664"/>
            <a:ext cx="3780000" cy="5040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2" descr="C:\Users\gf\Desktop\Семенова МВ\альбомы портнов\IMG_20200827_0953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517232"/>
            <a:ext cx="1821935" cy="10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7177" r="10401" b="5674"/>
          <a:stretch/>
        </p:blipFill>
        <p:spPr>
          <a:xfrm>
            <a:off x="5004047" y="677385"/>
            <a:ext cx="3220406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t="13250" r="16401" b="9051"/>
          <a:stretch/>
        </p:blipFill>
        <p:spPr>
          <a:xfrm>
            <a:off x="899592" y="1340768"/>
            <a:ext cx="3456384" cy="4825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476672"/>
            <a:ext cx="1127455" cy="6674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507" y="5285897"/>
            <a:ext cx="725487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0332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484784"/>
            <a:ext cx="726193" cy="108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Главное средство воспитания – разумно организованное сообщество, под которым мы понимаем коллектив единомышленников (педагогов, воспитанников). Педагогический процесс направлен на воспитание детей в основе нравственных общечеловеческих ценностей, которые должны быть ориентиром в повседневной жизни.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en-US" dirty="0" smtClean="0"/>
              <a:t> </a:t>
            </a:r>
            <a:r>
              <a:rPr lang="ru-RU" dirty="0" smtClean="0"/>
              <a:t>Студия  детского костюма «</a:t>
            </a:r>
            <a:r>
              <a:rPr lang="en-US" dirty="0" smtClean="0"/>
              <a:t>PORTNOW</a:t>
            </a:r>
            <a:r>
              <a:rPr lang="ru-RU" dirty="0" smtClean="0"/>
              <a:t>» создана для сопровождения творческой деятельности педагогов и воспитанников детского дома по изготовлению костюмов, аксессуаров ,бижутерии  и созданию номеров для их демонстрации на конкурсах и фестивалях различного уровня Студия «</a:t>
            </a:r>
            <a:r>
              <a:rPr lang="en-US" dirty="0" smtClean="0"/>
              <a:t>PORTNOW</a:t>
            </a:r>
            <a:r>
              <a:rPr lang="ru-RU" dirty="0" smtClean="0"/>
              <a:t>» – это результат содружества детей и взрослых, связанных едиными целями и задачами, деятельностью, гуманными отношениями</a:t>
            </a:r>
          </a:p>
          <a:p>
            <a:pPr>
              <a:buNone/>
            </a:pPr>
            <a:r>
              <a:rPr lang="ru-RU" dirty="0" smtClean="0"/>
              <a:t>     к обществу. </a:t>
            </a:r>
            <a:endParaRPr lang="ru-RU" dirty="0"/>
          </a:p>
        </p:txBody>
      </p:sp>
      <p:pic>
        <p:nvPicPr>
          <p:cNvPr id="4" name="Picture 2" descr="C:\Users\gf\Desktop\Семенова МВ\альбомы портнов\IMG_20200827_095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661248"/>
            <a:ext cx="1214623" cy="72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92896"/>
            <a:ext cx="726193" cy="108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создания студии детского костюма «</a:t>
            </a:r>
            <a:r>
              <a:rPr lang="en-US" dirty="0" smtClean="0"/>
              <a:t> PORTNOW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454684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Театр моды детского дома «Колокольчик» был создан в 2014 году. Этой работой тогда «загорелся» весь коллектив детского дома, тем самым смогли заинтересовать наших воспитанников и привлечь их к творческому делу.</a:t>
            </a:r>
          </a:p>
        </p:txBody>
      </p:sp>
      <p:pic>
        <p:nvPicPr>
          <p:cNvPr id="9218" name="Picture 2" descr="http://kuzbass85.ru/wp-content/uploads/2019/02/Kollektsiya-yunyih-modeley-iz-detdoma-Kolokolchik-Uzoryi-matushlki-zimy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3861048"/>
            <a:ext cx="3672407" cy="2448272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148064" y="2204864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Одна из первых 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коллекций юных моделей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«Ромашковая Русь»</a:t>
            </a:r>
          </a:p>
        </p:txBody>
      </p:sp>
      <p:pic>
        <p:nvPicPr>
          <p:cNvPr id="6" name="Picture 2" descr="C:\Users\gf\Desktop\Семенова МВ\альбомы портнов\IMG_20200827_0953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96336" y="5805264"/>
            <a:ext cx="1080120" cy="6402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215111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/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sz="3600" b="1" i="1" dirty="0" smtClean="0">
                <a:solidFill>
                  <a:srgbClr val="00B050"/>
                </a:solidFill>
              </a:rPr>
              <a:t>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Первое участие студии детского костюма «</a:t>
            </a:r>
            <a:r>
              <a:rPr lang="en-US" sz="3600" b="1" i="1" dirty="0" smtClean="0">
                <a:solidFill>
                  <a:schemeClr val="accent2">
                    <a:lumMod val="50000"/>
                  </a:schemeClr>
                </a:solidFill>
              </a:rPr>
              <a:t>PORTNOW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b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 состоялась в 2015 году на районном конкурсе «Модница-2015»</a:t>
            </a:r>
            <a:b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с коллекцией «Ромашковая Русь»</a:t>
            </a:r>
            <a:r>
              <a:rPr lang="ru-RU" b="1" i="1" dirty="0" smtClean="0">
                <a:solidFill>
                  <a:srgbClr val="00B050"/>
                </a:solidFill>
              </a:rPr>
              <a:t/>
            </a:r>
            <a:br>
              <a:rPr lang="ru-RU" b="1" i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2290" name="Picture 2" descr="C:\Users\gf\Desktop\Семенова МВ\фото 1\i (17)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1619672" y="2780928"/>
            <a:ext cx="567991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gf\Desktop\Семенова МВ\альбомы портнов\IMG_20200827_0953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248" y="5301208"/>
            <a:ext cx="1821935" cy="1080000"/>
          </a:xfrm>
          <a:prstGeom prst="rect">
            <a:avLst/>
          </a:prstGeom>
          <a:noFill/>
        </p:spPr>
      </p:pic>
      <p:pic>
        <p:nvPicPr>
          <p:cNvPr id="6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2492896"/>
            <a:ext cx="726193" cy="10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f\Desktop\Семенова МВ\альбомы портнов\ромашковая русь\IMG_20200827_1007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196752"/>
            <a:ext cx="4104456" cy="5118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gf\Desktop\Семенова МВ\альбомы портнов\ромашковая русь\IMG_20200827_1007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1" y="476672"/>
            <a:ext cx="4061585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gf\Desktop\Семенова МВ\альбомы портнов\IMG_20200827_0953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5373216"/>
            <a:ext cx="1821935" cy="1080000"/>
          </a:xfrm>
          <a:prstGeom prst="rect">
            <a:avLst/>
          </a:prstGeom>
          <a:noFill/>
        </p:spPr>
      </p:pic>
      <p:pic>
        <p:nvPicPr>
          <p:cNvPr id="5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3968" y="548680"/>
            <a:ext cx="726193" cy="10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gf\Desktop\Семенова МВ\альбомы портнов\ромашковая русь\IMG_20200827_1006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76672"/>
            <a:ext cx="4346704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C:\Users\gf\Desktop\Семенова МВ\альбомы портнов\ромашковая русь\IMG_20200827_1006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196752"/>
            <a:ext cx="369558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548680"/>
            <a:ext cx="726193" cy="1080000"/>
          </a:xfrm>
          <a:prstGeom prst="rect">
            <a:avLst/>
          </a:prstGeom>
          <a:noFill/>
        </p:spPr>
      </p:pic>
      <p:pic>
        <p:nvPicPr>
          <p:cNvPr id="6" name="Picture 2" descr="C:\Users\gf\Desktop\Семенова МВ\альбомы портнов\IMG_20200827_0953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373216"/>
            <a:ext cx="1821935" cy="10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gf\Desktop\Семенова МВ\альбомы портнов\ромашковая русь\IMG_20200827_1006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36042" y="1268760"/>
            <a:ext cx="4024390" cy="5175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gf\Desktop\Семенова МВ\альбомы портнов\ромашковая русь\IMG_20200827_1007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76672"/>
            <a:ext cx="4011184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gf\Desktop\Семенова МВ\альбомы портнов\IMG_20200827_095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445224"/>
            <a:ext cx="1821935" cy="1080000"/>
          </a:xfrm>
          <a:prstGeom prst="rect">
            <a:avLst/>
          </a:prstGeom>
          <a:noFill/>
        </p:spPr>
      </p:pic>
      <p:pic>
        <p:nvPicPr>
          <p:cNvPr id="7" name="Picture 3" descr="C:\Users\gf\Desktop\Семенова МВ\альбомы портнов\IMG_20200827_0953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548680"/>
            <a:ext cx="726193" cy="10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585</Words>
  <Application>Microsoft Office PowerPoint</Application>
  <PresentationFormat>Экран (4:3)</PresentationFormat>
  <Paragraphs>32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Book Antiqua</vt:lpstr>
      <vt:lpstr>Century Gothic</vt:lpstr>
      <vt:lpstr>Тема Office</vt:lpstr>
      <vt:lpstr>  МКОУ для детей-сирот и детей, оставшихся без попечения родителей  «Яйский детский дом « Колокольчик»  Творческий проект «История создания и работы»  студии детского костюма «PORTNOW» на базе детского дома»  2020  </vt:lpstr>
      <vt:lpstr>Цель проекта </vt:lpstr>
      <vt:lpstr>Задачи</vt:lpstr>
      <vt:lpstr> Актуальность</vt:lpstr>
      <vt:lpstr>История создания студии детского костюма « PORTNOW»</vt:lpstr>
      <vt:lpstr>  Первое участие студии детского костюма «PORTNOW»  состоялась в 2015 году на районном конкурсе «Модница-2015» с коллекцией «Ромашковая Русь» </vt:lpstr>
      <vt:lpstr>Презентация PowerPoint</vt:lpstr>
      <vt:lpstr>Презентация PowerPoint</vt:lpstr>
      <vt:lpstr>Презентация PowerPoint</vt:lpstr>
      <vt:lpstr>В 2016 году студия  детского костюма «PORTNOW» приняли участие в районном конкурсе  «Модница -2016»  с коллекциями в двух номинациях:  Коллекция аксессуаров «Сибирские самоцветы»  </vt:lpstr>
      <vt:lpstr>Презентация PowerPoint</vt:lpstr>
      <vt:lpstr>Презентация PowerPoint</vt:lpstr>
      <vt:lpstr>Коллекция костюмов «Узоры  матушки  зимы»</vt:lpstr>
      <vt:lpstr>Презентация PowerPoint</vt:lpstr>
      <vt:lpstr>Презентация PowerPoint</vt:lpstr>
      <vt:lpstr>В 2017 году студия  детского костюма «PORTNOW» приняли участие в районном конкурсе  «Модница -2017» с коллекциями в двух номинациях:  Коллекция костюмов   натюрморт«Цветочный коктейль»</vt:lpstr>
      <vt:lpstr>Презентация PowerPoint</vt:lpstr>
      <vt:lpstr>Презентация PowerPoint</vt:lpstr>
      <vt:lpstr>Коллекция аксессуаров «Макаронни» </vt:lpstr>
      <vt:lpstr>Презентация PowerPoint</vt:lpstr>
      <vt:lpstr>Презентация PowerPoint</vt:lpstr>
      <vt:lpstr>В 2018 году студия  детского костюма «PORTNOW» » с коллекцией  «Зазеркалье ночи» приняли участие в районном конкурсе  «Модница -2018» и во всероссийском фестивале искусств «Зимние вечера» г. Оренбург</vt:lpstr>
      <vt:lpstr>Презентация PowerPoint</vt:lpstr>
      <vt:lpstr>Презентация PowerPoint</vt:lpstr>
      <vt:lpstr>Презентация PowerPoint</vt:lpstr>
      <vt:lpstr>Участие в  международном фестивале «Сибирь зажигает звезды» г. Томск с коллекциями «Зазеркалье ночи» и  « Лесные Дриады» </vt:lpstr>
      <vt:lpstr>В 2019 году студия  детского костюма «PORTNOW» приняли участие в районном конкурсе  «Модница -2019»  с коллекцией « Лесные Дриады» </vt:lpstr>
      <vt:lpstr>В 2020 году студия  детского костюма «PORTNOW» приняли участие в районном конкурсе  «Модница -2020»  с коллекцией аксессуаров «Кузнецкие узоры » </vt:lpstr>
      <vt:lpstr>    В 2021 году студия  детского костюма «PORTNOW» приняли участие в районном конкурсе  «Модница -2021»  с коллекцией аксессуаров  в стиле стимпанк «СтимBoyes»» </vt:lpstr>
      <vt:lpstr>Презентация PowerPoint</vt:lpstr>
      <vt:lpstr>Наши достижения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27</cp:revision>
  <dcterms:created xsi:type="dcterms:W3CDTF">2018-10-26T19:35:54Z</dcterms:created>
  <dcterms:modified xsi:type="dcterms:W3CDTF">2021-04-22T09:20:24Z</dcterms:modified>
</cp:coreProperties>
</file>